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</p:sldIdLst>
  <p:sldSz cx="10836275" cy="10975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5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721" y="1796301"/>
            <a:ext cx="9210834" cy="3821265"/>
          </a:xfrm>
        </p:spPr>
        <p:txBody>
          <a:bodyPr anchor="b"/>
          <a:lstStyle>
            <a:lvl1pPr algn="ctr">
              <a:defRPr sz="711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4535" y="5764928"/>
            <a:ext cx="8127206" cy="2649986"/>
          </a:xfrm>
        </p:spPr>
        <p:txBody>
          <a:bodyPr/>
          <a:lstStyle>
            <a:lvl1pPr marL="0" indent="0" algn="ctr">
              <a:buNone/>
              <a:defRPr sz="2844"/>
            </a:lvl1pPr>
            <a:lvl2pPr marL="541828" indent="0" algn="ctr">
              <a:buNone/>
              <a:defRPr sz="2370"/>
            </a:lvl2pPr>
            <a:lvl3pPr marL="1083655" indent="0" algn="ctr">
              <a:buNone/>
              <a:defRPr sz="2133"/>
            </a:lvl3pPr>
            <a:lvl4pPr marL="1625483" indent="0" algn="ctr">
              <a:buNone/>
              <a:defRPr sz="1896"/>
            </a:lvl4pPr>
            <a:lvl5pPr marL="2167311" indent="0" algn="ctr">
              <a:buNone/>
              <a:defRPr sz="1896"/>
            </a:lvl5pPr>
            <a:lvl6pPr marL="2709139" indent="0" algn="ctr">
              <a:buNone/>
              <a:defRPr sz="1896"/>
            </a:lvl6pPr>
            <a:lvl7pPr marL="3250966" indent="0" algn="ctr">
              <a:buNone/>
              <a:defRPr sz="1896"/>
            </a:lvl7pPr>
            <a:lvl8pPr marL="3792794" indent="0" algn="ctr">
              <a:buNone/>
              <a:defRPr sz="1896"/>
            </a:lvl8pPr>
            <a:lvl9pPr marL="4334622" indent="0" algn="ctr">
              <a:buNone/>
              <a:defRPr sz="189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15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7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4710" y="584369"/>
            <a:ext cx="2336572" cy="930163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4994" y="584369"/>
            <a:ext cx="6874262" cy="930163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06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02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351" y="2736375"/>
            <a:ext cx="9346287" cy="4565700"/>
          </a:xfrm>
        </p:spPr>
        <p:txBody>
          <a:bodyPr anchor="b"/>
          <a:lstStyle>
            <a:lvl1pPr>
              <a:defRPr sz="711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351" y="7345268"/>
            <a:ext cx="9346287" cy="2400994"/>
          </a:xfrm>
        </p:spPr>
        <p:txBody>
          <a:bodyPr/>
          <a:lstStyle>
            <a:lvl1pPr marL="0" indent="0">
              <a:buNone/>
              <a:defRPr sz="2844">
                <a:solidFill>
                  <a:schemeClr val="tx1"/>
                </a:solidFill>
              </a:defRPr>
            </a:lvl1pPr>
            <a:lvl2pPr marL="541828" indent="0">
              <a:buNone/>
              <a:defRPr sz="2370">
                <a:solidFill>
                  <a:schemeClr val="tx1">
                    <a:tint val="75000"/>
                  </a:schemeClr>
                </a:solidFill>
              </a:defRPr>
            </a:lvl2pPr>
            <a:lvl3pPr marL="108365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625483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4pPr>
            <a:lvl5pPr marL="2167311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5pPr>
            <a:lvl6pPr marL="2709139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6pPr>
            <a:lvl7pPr marL="3250966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7pPr>
            <a:lvl8pPr marL="3792794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8pPr>
            <a:lvl9pPr marL="4334622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0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4994" y="2921845"/>
            <a:ext cx="4605417" cy="69641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5864" y="2921845"/>
            <a:ext cx="4605417" cy="69641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18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5" y="584372"/>
            <a:ext cx="9346287" cy="21215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406" y="2690639"/>
            <a:ext cx="4584252" cy="1318641"/>
          </a:xfrm>
        </p:spPr>
        <p:txBody>
          <a:bodyPr anchor="b"/>
          <a:lstStyle>
            <a:lvl1pPr marL="0" indent="0">
              <a:buNone/>
              <a:defRPr sz="2844" b="1"/>
            </a:lvl1pPr>
            <a:lvl2pPr marL="541828" indent="0">
              <a:buNone/>
              <a:defRPr sz="2370" b="1"/>
            </a:lvl2pPr>
            <a:lvl3pPr marL="1083655" indent="0">
              <a:buNone/>
              <a:defRPr sz="2133" b="1"/>
            </a:lvl3pPr>
            <a:lvl4pPr marL="1625483" indent="0">
              <a:buNone/>
              <a:defRPr sz="1896" b="1"/>
            </a:lvl4pPr>
            <a:lvl5pPr marL="2167311" indent="0">
              <a:buNone/>
              <a:defRPr sz="1896" b="1"/>
            </a:lvl5pPr>
            <a:lvl6pPr marL="2709139" indent="0">
              <a:buNone/>
              <a:defRPr sz="1896" b="1"/>
            </a:lvl6pPr>
            <a:lvl7pPr marL="3250966" indent="0">
              <a:buNone/>
              <a:defRPr sz="1896" b="1"/>
            </a:lvl7pPr>
            <a:lvl8pPr marL="3792794" indent="0">
              <a:buNone/>
              <a:defRPr sz="1896" b="1"/>
            </a:lvl8pPr>
            <a:lvl9pPr marL="4334622" indent="0">
              <a:buNone/>
              <a:defRPr sz="189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406" y="4009280"/>
            <a:ext cx="4584252" cy="589704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5865" y="2690639"/>
            <a:ext cx="4606828" cy="1318641"/>
          </a:xfrm>
        </p:spPr>
        <p:txBody>
          <a:bodyPr anchor="b"/>
          <a:lstStyle>
            <a:lvl1pPr marL="0" indent="0">
              <a:buNone/>
              <a:defRPr sz="2844" b="1"/>
            </a:lvl1pPr>
            <a:lvl2pPr marL="541828" indent="0">
              <a:buNone/>
              <a:defRPr sz="2370" b="1"/>
            </a:lvl2pPr>
            <a:lvl3pPr marL="1083655" indent="0">
              <a:buNone/>
              <a:defRPr sz="2133" b="1"/>
            </a:lvl3pPr>
            <a:lvl4pPr marL="1625483" indent="0">
              <a:buNone/>
              <a:defRPr sz="1896" b="1"/>
            </a:lvl4pPr>
            <a:lvl5pPr marL="2167311" indent="0">
              <a:buNone/>
              <a:defRPr sz="1896" b="1"/>
            </a:lvl5pPr>
            <a:lvl6pPr marL="2709139" indent="0">
              <a:buNone/>
              <a:defRPr sz="1896" b="1"/>
            </a:lvl6pPr>
            <a:lvl7pPr marL="3250966" indent="0">
              <a:buNone/>
              <a:defRPr sz="1896" b="1"/>
            </a:lvl7pPr>
            <a:lvl8pPr marL="3792794" indent="0">
              <a:buNone/>
              <a:defRPr sz="1896" b="1"/>
            </a:lvl8pPr>
            <a:lvl9pPr marL="4334622" indent="0">
              <a:buNone/>
              <a:defRPr sz="189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5865" y="4009280"/>
            <a:ext cx="4606828" cy="589704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4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42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55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5" y="731732"/>
            <a:ext cx="3494981" cy="2561061"/>
          </a:xfrm>
        </p:spPr>
        <p:txBody>
          <a:bodyPr anchor="b"/>
          <a:lstStyle>
            <a:lvl1pPr>
              <a:defRPr sz="379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828" y="1580340"/>
            <a:ext cx="5485864" cy="7800056"/>
          </a:xfrm>
        </p:spPr>
        <p:txBody>
          <a:bodyPr/>
          <a:lstStyle>
            <a:lvl1pPr>
              <a:defRPr sz="3792"/>
            </a:lvl1pPr>
            <a:lvl2pPr>
              <a:defRPr sz="3318"/>
            </a:lvl2pPr>
            <a:lvl3pPr>
              <a:defRPr sz="2844"/>
            </a:lvl3pPr>
            <a:lvl4pPr>
              <a:defRPr sz="2370"/>
            </a:lvl4pPr>
            <a:lvl5pPr>
              <a:defRPr sz="2370"/>
            </a:lvl5pPr>
            <a:lvl6pPr>
              <a:defRPr sz="2370"/>
            </a:lvl6pPr>
            <a:lvl7pPr>
              <a:defRPr sz="2370"/>
            </a:lvl7pPr>
            <a:lvl8pPr>
              <a:defRPr sz="2370"/>
            </a:lvl8pPr>
            <a:lvl9pPr>
              <a:defRPr sz="23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405" y="3292793"/>
            <a:ext cx="3494981" cy="6100305"/>
          </a:xfrm>
        </p:spPr>
        <p:txBody>
          <a:bodyPr/>
          <a:lstStyle>
            <a:lvl1pPr marL="0" indent="0">
              <a:buNone/>
              <a:defRPr sz="1896"/>
            </a:lvl1pPr>
            <a:lvl2pPr marL="541828" indent="0">
              <a:buNone/>
              <a:defRPr sz="1659"/>
            </a:lvl2pPr>
            <a:lvl3pPr marL="1083655" indent="0">
              <a:buNone/>
              <a:defRPr sz="1422"/>
            </a:lvl3pPr>
            <a:lvl4pPr marL="1625483" indent="0">
              <a:buNone/>
              <a:defRPr sz="1185"/>
            </a:lvl4pPr>
            <a:lvl5pPr marL="2167311" indent="0">
              <a:buNone/>
              <a:defRPr sz="1185"/>
            </a:lvl5pPr>
            <a:lvl6pPr marL="2709139" indent="0">
              <a:buNone/>
              <a:defRPr sz="1185"/>
            </a:lvl6pPr>
            <a:lvl7pPr marL="3250966" indent="0">
              <a:buNone/>
              <a:defRPr sz="1185"/>
            </a:lvl7pPr>
            <a:lvl8pPr marL="3792794" indent="0">
              <a:buNone/>
              <a:defRPr sz="1185"/>
            </a:lvl8pPr>
            <a:lvl9pPr marL="4334622" indent="0">
              <a:buNone/>
              <a:defRPr sz="118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44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5" y="731732"/>
            <a:ext cx="3494981" cy="2561061"/>
          </a:xfrm>
        </p:spPr>
        <p:txBody>
          <a:bodyPr anchor="b"/>
          <a:lstStyle>
            <a:lvl1pPr>
              <a:defRPr sz="379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06828" y="1580340"/>
            <a:ext cx="5485864" cy="7800056"/>
          </a:xfrm>
        </p:spPr>
        <p:txBody>
          <a:bodyPr anchor="t"/>
          <a:lstStyle>
            <a:lvl1pPr marL="0" indent="0">
              <a:buNone/>
              <a:defRPr sz="3792"/>
            </a:lvl1pPr>
            <a:lvl2pPr marL="541828" indent="0">
              <a:buNone/>
              <a:defRPr sz="3318"/>
            </a:lvl2pPr>
            <a:lvl3pPr marL="1083655" indent="0">
              <a:buNone/>
              <a:defRPr sz="2844"/>
            </a:lvl3pPr>
            <a:lvl4pPr marL="1625483" indent="0">
              <a:buNone/>
              <a:defRPr sz="2370"/>
            </a:lvl4pPr>
            <a:lvl5pPr marL="2167311" indent="0">
              <a:buNone/>
              <a:defRPr sz="2370"/>
            </a:lvl5pPr>
            <a:lvl6pPr marL="2709139" indent="0">
              <a:buNone/>
              <a:defRPr sz="2370"/>
            </a:lvl6pPr>
            <a:lvl7pPr marL="3250966" indent="0">
              <a:buNone/>
              <a:defRPr sz="2370"/>
            </a:lvl7pPr>
            <a:lvl8pPr marL="3792794" indent="0">
              <a:buNone/>
              <a:defRPr sz="2370"/>
            </a:lvl8pPr>
            <a:lvl9pPr marL="4334622" indent="0">
              <a:buNone/>
              <a:defRPr sz="23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405" y="3292793"/>
            <a:ext cx="3494981" cy="6100305"/>
          </a:xfrm>
        </p:spPr>
        <p:txBody>
          <a:bodyPr/>
          <a:lstStyle>
            <a:lvl1pPr marL="0" indent="0">
              <a:buNone/>
              <a:defRPr sz="1896"/>
            </a:lvl1pPr>
            <a:lvl2pPr marL="541828" indent="0">
              <a:buNone/>
              <a:defRPr sz="1659"/>
            </a:lvl2pPr>
            <a:lvl3pPr marL="1083655" indent="0">
              <a:buNone/>
              <a:defRPr sz="1422"/>
            </a:lvl3pPr>
            <a:lvl4pPr marL="1625483" indent="0">
              <a:buNone/>
              <a:defRPr sz="1185"/>
            </a:lvl4pPr>
            <a:lvl5pPr marL="2167311" indent="0">
              <a:buNone/>
              <a:defRPr sz="1185"/>
            </a:lvl5pPr>
            <a:lvl6pPr marL="2709139" indent="0">
              <a:buNone/>
              <a:defRPr sz="1185"/>
            </a:lvl6pPr>
            <a:lvl7pPr marL="3250966" indent="0">
              <a:buNone/>
              <a:defRPr sz="1185"/>
            </a:lvl7pPr>
            <a:lvl8pPr marL="3792794" indent="0">
              <a:buNone/>
              <a:defRPr sz="1185"/>
            </a:lvl8pPr>
            <a:lvl9pPr marL="4334622" indent="0">
              <a:buNone/>
              <a:defRPr sz="118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11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4994" y="584372"/>
            <a:ext cx="9346287" cy="2121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994" y="2921845"/>
            <a:ext cx="9346287" cy="6964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4994" y="10173105"/>
            <a:ext cx="2438162" cy="584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DA4FE-DF77-40EB-AE59-F63D5598D546}" type="datetimeFigureOut">
              <a:rPr lang="zh-CN" altLang="en-US" smtClean="0"/>
              <a:t>2022/5/14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89516" y="10173105"/>
            <a:ext cx="3657243" cy="584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53119" y="10173105"/>
            <a:ext cx="2438162" cy="584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1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83655" rtl="0" eaLnBrk="1" latinLnBrk="0" hangingPunct="1">
        <a:lnSpc>
          <a:spcPct val="90000"/>
        </a:lnSpc>
        <a:spcBef>
          <a:spcPct val="0"/>
        </a:spcBef>
        <a:buNone/>
        <a:defRPr sz="52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914" indent="-270914" algn="l" defTabSz="1083655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3318" kern="1200">
          <a:solidFill>
            <a:schemeClr val="tx1"/>
          </a:solidFill>
          <a:latin typeface="+mn-lt"/>
          <a:ea typeface="+mn-ea"/>
          <a:cs typeface="+mn-cs"/>
        </a:defRPr>
      </a:lvl1pPr>
      <a:lvl2pPr marL="812742" indent="-270914" algn="l" defTabSz="1083655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2pPr>
      <a:lvl3pPr marL="1354569" indent="-270914" algn="l" defTabSz="1083655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370" kern="1200">
          <a:solidFill>
            <a:schemeClr val="tx1"/>
          </a:solidFill>
          <a:latin typeface="+mn-lt"/>
          <a:ea typeface="+mn-ea"/>
          <a:cs typeface="+mn-cs"/>
        </a:defRPr>
      </a:lvl3pPr>
      <a:lvl4pPr marL="1896397" indent="-270914" algn="l" defTabSz="1083655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438225" indent="-270914" algn="l" defTabSz="1083655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980052" indent="-270914" algn="l" defTabSz="1083655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521880" indent="-270914" algn="l" defTabSz="1083655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4063708" indent="-270914" algn="l" defTabSz="1083655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605536" indent="-270914" algn="l" defTabSz="1083655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36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1828" algn="l" defTabSz="10836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3655" algn="l" defTabSz="10836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25483" algn="l" defTabSz="10836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67311" algn="l" defTabSz="10836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09139" algn="l" defTabSz="10836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50966" algn="l" defTabSz="10836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92794" algn="l" defTabSz="10836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34622" algn="l" defTabSz="10836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17B546-886F-D9F4-5DAC-1AD9A6FE8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5" y="3135929"/>
            <a:ext cx="3301660" cy="212991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13C9AD-26C1-1E83-6BB6-B1BD01F8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16" y="3154465"/>
            <a:ext cx="3579969" cy="20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E0258B4-97DC-BF5D-F007-A5F55FC6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3" y="5313404"/>
            <a:ext cx="6400798" cy="165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8CA555B-C650-213C-0862-92BDF3CC8CF1}"/>
              </a:ext>
            </a:extLst>
          </p:cNvPr>
          <p:cNvSpPr/>
          <p:nvPr/>
        </p:nvSpPr>
        <p:spPr>
          <a:xfrm>
            <a:off x="77650" y="3103475"/>
            <a:ext cx="10680974" cy="389988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11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4D78617-B081-E325-27AA-0CDDDFC9EF1B}"/>
              </a:ext>
            </a:extLst>
          </p:cNvPr>
          <p:cNvCxnSpPr>
            <a:cxnSpLocks/>
          </p:cNvCxnSpPr>
          <p:nvPr/>
        </p:nvCxnSpPr>
        <p:spPr>
          <a:xfrm>
            <a:off x="77650" y="5272011"/>
            <a:ext cx="1065610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CE19099-7F20-7156-3300-9DEC41B29B9B}"/>
              </a:ext>
            </a:extLst>
          </p:cNvPr>
          <p:cNvCxnSpPr>
            <a:cxnSpLocks/>
          </p:cNvCxnSpPr>
          <p:nvPr/>
        </p:nvCxnSpPr>
        <p:spPr>
          <a:xfrm>
            <a:off x="3623505" y="3103473"/>
            <a:ext cx="0" cy="21623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2E9BAE77-4252-A37A-1296-D7FDD015B62D}"/>
              </a:ext>
            </a:extLst>
          </p:cNvPr>
          <p:cNvSpPr/>
          <p:nvPr/>
        </p:nvSpPr>
        <p:spPr>
          <a:xfrm>
            <a:off x="157775" y="4869858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1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1A20C4-15CD-84E7-0AB8-575340C5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03" y="3135930"/>
            <a:ext cx="3390682" cy="20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461C9A6-6B55-CE96-29D6-0289A93DC1B0}"/>
              </a:ext>
            </a:extLst>
          </p:cNvPr>
          <p:cNvCxnSpPr>
            <a:cxnSpLocks/>
          </p:cNvCxnSpPr>
          <p:nvPr/>
        </p:nvCxnSpPr>
        <p:spPr>
          <a:xfrm>
            <a:off x="7292893" y="3103473"/>
            <a:ext cx="0" cy="21743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74CF921-29A7-1748-877E-0BDA2B917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703" y="5332307"/>
            <a:ext cx="4033500" cy="1631528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8E38582-57D7-7C16-9F72-BB3060CBD63F}"/>
              </a:ext>
            </a:extLst>
          </p:cNvPr>
          <p:cNvCxnSpPr>
            <a:cxnSpLocks/>
          </p:cNvCxnSpPr>
          <p:nvPr/>
        </p:nvCxnSpPr>
        <p:spPr>
          <a:xfrm>
            <a:off x="6569922" y="5277829"/>
            <a:ext cx="0" cy="17255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A35A0E0B-28F7-2CFF-D195-524B5044E55B}"/>
              </a:ext>
            </a:extLst>
          </p:cNvPr>
          <p:cNvSpPr/>
          <p:nvPr/>
        </p:nvSpPr>
        <p:spPr>
          <a:xfrm>
            <a:off x="3678368" y="4869859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2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BBF237A-7E88-3F33-9786-1092B7464CDC}"/>
              </a:ext>
            </a:extLst>
          </p:cNvPr>
          <p:cNvSpPr/>
          <p:nvPr/>
        </p:nvSpPr>
        <p:spPr>
          <a:xfrm>
            <a:off x="6644965" y="6605046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5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B5EF7E3-F1F8-C1DB-05BB-78783E737494}"/>
              </a:ext>
            </a:extLst>
          </p:cNvPr>
          <p:cNvSpPr/>
          <p:nvPr/>
        </p:nvSpPr>
        <p:spPr>
          <a:xfrm>
            <a:off x="7353553" y="4869860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3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DC1835E-FF85-5571-6C82-CAA80B8FA0C6}"/>
              </a:ext>
            </a:extLst>
          </p:cNvPr>
          <p:cNvSpPr/>
          <p:nvPr/>
        </p:nvSpPr>
        <p:spPr>
          <a:xfrm>
            <a:off x="161523" y="6570747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4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15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68A118-0089-C99A-9B32-D4AC5FA1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" y="2863334"/>
            <a:ext cx="5117825" cy="330152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91A8260-A2E9-01A0-DB68-5899C810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55" y="6312422"/>
            <a:ext cx="4263542" cy="246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64E03C4-E3C6-2DD3-60E7-DA15393F2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5" y="154517"/>
            <a:ext cx="10505522" cy="270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2E15785-C242-93C5-171B-86DD57F6F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78" y="2941652"/>
            <a:ext cx="5275019" cy="322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C0F1A-9BA3-83F7-09FD-ED1BFBD63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75" y="6312422"/>
            <a:ext cx="6100007" cy="24674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BD2A36-DD05-72B0-472F-07610F12B068}"/>
              </a:ext>
            </a:extLst>
          </p:cNvPr>
          <p:cNvSpPr/>
          <p:nvPr/>
        </p:nvSpPr>
        <p:spPr>
          <a:xfrm>
            <a:off x="82549" y="76200"/>
            <a:ext cx="10671175" cy="8813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4A2F88-FF3F-C3FD-7809-E461EC64CE32}"/>
              </a:ext>
            </a:extLst>
          </p:cNvPr>
          <p:cNvCxnSpPr>
            <a:cxnSpLocks/>
          </p:cNvCxnSpPr>
          <p:nvPr/>
        </p:nvCxnSpPr>
        <p:spPr>
          <a:xfrm>
            <a:off x="6341582" y="6224511"/>
            <a:ext cx="0" cy="26696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E6A0D5-B9D1-83D7-4FBD-ED263D845E4D}"/>
              </a:ext>
            </a:extLst>
          </p:cNvPr>
          <p:cNvCxnSpPr>
            <a:cxnSpLocks/>
          </p:cNvCxnSpPr>
          <p:nvPr/>
        </p:nvCxnSpPr>
        <p:spPr>
          <a:xfrm>
            <a:off x="77650" y="6224511"/>
            <a:ext cx="1065610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6150AC2-211B-62A0-1AB8-985373D4DB15}"/>
              </a:ext>
            </a:extLst>
          </p:cNvPr>
          <p:cNvCxnSpPr>
            <a:cxnSpLocks/>
          </p:cNvCxnSpPr>
          <p:nvPr/>
        </p:nvCxnSpPr>
        <p:spPr>
          <a:xfrm>
            <a:off x="67824" y="2877545"/>
            <a:ext cx="1065610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C8392F8-2C3D-D088-1D0F-FF1C3D9AAE1C}"/>
              </a:ext>
            </a:extLst>
          </p:cNvPr>
          <p:cNvCxnSpPr>
            <a:cxnSpLocks/>
          </p:cNvCxnSpPr>
          <p:nvPr/>
        </p:nvCxnSpPr>
        <p:spPr>
          <a:xfrm>
            <a:off x="5312881" y="2877545"/>
            <a:ext cx="0" cy="33469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EF87825-DF02-B084-4F01-AEEF4ED0B67A}"/>
              </a:ext>
            </a:extLst>
          </p:cNvPr>
          <p:cNvSpPr/>
          <p:nvPr/>
        </p:nvSpPr>
        <p:spPr>
          <a:xfrm>
            <a:off x="77650" y="2226646"/>
            <a:ext cx="663162" cy="63970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50E835-8981-48CC-C0F7-F88411A37419}"/>
              </a:ext>
            </a:extLst>
          </p:cNvPr>
          <p:cNvSpPr/>
          <p:nvPr/>
        </p:nvSpPr>
        <p:spPr>
          <a:xfrm>
            <a:off x="77650" y="5580226"/>
            <a:ext cx="663164" cy="63971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8F47889-34C3-407E-BE51-01BD0D3E0F78}"/>
              </a:ext>
            </a:extLst>
          </p:cNvPr>
          <p:cNvSpPr/>
          <p:nvPr/>
        </p:nvSpPr>
        <p:spPr>
          <a:xfrm>
            <a:off x="5312881" y="5580226"/>
            <a:ext cx="661836" cy="63843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EF87825-DF02-B084-4F01-AEEF4ED0B67A}"/>
              </a:ext>
            </a:extLst>
          </p:cNvPr>
          <p:cNvSpPr/>
          <p:nvPr/>
        </p:nvSpPr>
        <p:spPr>
          <a:xfrm>
            <a:off x="58301" y="8227348"/>
            <a:ext cx="682509" cy="65837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F87825-DF02-B084-4F01-AEEF4ED0B67A}"/>
              </a:ext>
            </a:extLst>
          </p:cNvPr>
          <p:cNvSpPr/>
          <p:nvPr/>
        </p:nvSpPr>
        <p:spPr>
          <a:xfrm>
            <a:off x="6334331" y="8215301"/>
            <a:ext cx="682509" cy="65837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28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</TotalTime>
  <Words>10</Words>
  <Application>Microsoft Office PowerPoint</Application>
  <PresentationFormat>自定义</PresentationFormat>
  <Paragraphs>10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yunchao</dc:creator>
  <cp:lastModifiedBy>yunchao</cp:lastModifiedBy>
  <cp:revision>6</cp:revision>
  <dcterms:created xsi:type="dcterms:W3CDTF">2022-05-07T06:56:50Z</dcterms:created>
  <dcterms:modified xsi:type="dcterms:W3CDTF">2022-05-14T14:39:06Z</dcterms:modified>
</cp:coreProperties>
</file>